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3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79D1D-AB04-46AA-9C9A-776777CCF669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5B2C-6F4A-4305-A3F3-66298A687B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Podmínková souvětí typ 3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12.3.2014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Upevňuje a procvičuje tvoření podmínkových souvětí  minulých neskutečných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cs-CZ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59632" y="404664"/>
            <a:ext cx="6756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en-GB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1560" y="2348880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If</a:t>
            </a:r>
            <a:r>
              <a:rPr lang="en-GB" sz="4400" dirty="0" smtClean="0"/>
              <a:t>                    I       </a:t>
            </a:r>
            <a:r>
              <a:rPr lang="en-GB" sz="4400" b="1" dirty="0" smtClean="0"/>
              <a:t>met</a:t>
            </a:r>
            <a:r>
              <a:rPr lang="en-GB" sz="4400" dirty="0" smtClean="0"/>
              <a:t>       him,     </a:t>
            </a:r>
          </a:p>
          <a:p>
            <a:r>
              <a:rPr lang="en-GB" sz="4400" dirty="0" smtClean="0"/>
              <a:t>(</a:t>
            </a:r>
            <a:r>
              <a:rPr lang="cs-CZ" sz="4400" dirty="0" smtClean="0"/>
              <a:t>kdybych</a:t>
            </a:r>
            <a:r>
              <a:rPr lang="en-GB" sz="4400" dirty="0" smtClean="0"/>
              <a:t>)  </a:t>
            </a:r>
            <a:endParaRPr lang="en-GB" sz="4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4005064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If</a:t>
            </a:r>
            <a:r>
              <a:rPr lang="en-GB" sz="4400" dirty="0" smtClean="0"/>
              <a:t>                    I       </a:t>
            </a:r>
            <a:r>
              <a:rPr lang="cs-CZ" sz="4400" b="1" dirty="0" smtClean="0"/>
              <a:t>had</a:t>
            </a:r>
            <a:r>
              <a:rPr lang="cs-CZ" sz="4400" dirty="0" smtClean="0"/>
              <a:t> </a:t>
            </a:r>
            <a:r>
              <a:rPr lang="en-GB" sz="4400" b="1" dirty="0" smtClean="0"/>
              <a:t>met    </a:t>
            </a:r>
            <a:r>
              <a:rPr lang="en-GB" sz="4400" dirty="0" smtClean="0"/>
              <a:t>him,    </a:t>
            </a:r>
          </a:p>
          <a:p>
            <a:r>
              <a:rPr lang="en-GB" sz="4400" dirty="0" smtClean="0"/>
              <a:t>(</a:t>
            </a:r>
            <a:r>
              <a:rPr lang="cs-CZ" sz="4400" dirty="0" smtClean="0"/>
              <a:t>kdybych</a:t>
            </a:r>
            <a:r>
              <a:rPr lang="en-GB" sz="4400" dirty="0" smtClean="0"/>
              <a:t>)</a:t>
            </a:r>
            <a:endParaRPr lang="en-GB" sz="4400" dirty="0"/>
          </a:p>
        </p:txBody>
      </p:sp>
      <p:sp>
        <p:nvSpPr>
          <p:cNvPr id="8" name="Šipka dolů 7"/>
          <p:cNvSpPr/>
          <p:nvPr/>
        </p:nvSpPr>
        <p:spPr>
          <a:xfrm>
            <a:off x="4355976" y="2564904"/>
            <a:ext cx="144016" cy="20162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ovéPole 10"/>
          <p:cNvSpPr txBox="1"/>
          <p:nvPr/>
        </p:nvSpPr>
        <p:spPr>
          <a:xfrm>
            <a:off x="611560" y="1484784"/>
            <a:ext cx="2420856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Condition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6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59632" y="404664"/>
            <a:ext cx="6756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en-GB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1560" y="2348880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 I             </a:t>
            </a:r>
            <a:r>
              <a:rPr lang="en-GB" sz="4400" b="1" dirty="0" smtClean="0"/>
              <a:t>would            </a:t>
            </a:r>
            <a:r>
              <a:rPr lang="en-GB" sz="4400" dirty="0" smtClean="0"/>
              <a:t>tell      him    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5576" y="4005064"/>
            <a:ext cx="7772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I             </a:t>
            </a:r>
            <a:r>
              <a:rPr lang="en-GB" sz="4400" b="1" dirty="0" smtClean="0"/>
              <a:t>would have   told</a:t>
            </a:r>
            <a:r>
              <a:rPr lang="en-GB" sz="4400" dirty="0" smtClean="0"/>
              <a:t>    him </a:t>
            </a:r>
          </a:p>
          <a:p>
            <a:r>
              <a:rPr lang="en-GB" sz="4400" dirty="0"/>
              <a:t> </a:t>
            </a:r>
            <a:r>
              <a:rPr lang="en-GB" sz="4400" dirty="0" smtClean="0"/>
              <a:t>             </a:t>
            </a:r>
            <a:r>
              <a:rPr lang="en-GB" sz="4400" b="1" dirty="0" smtClean="0"/>
              <a:t>could</a:t>
            </a:r>
            <a:r>
              <a:rPr lang="en-GB" sz="4400" dirty="0" smtClean="0"/>
              <a:t>  </a:t>
            </a:r>
          </a:p>
        </p:txBody>
      </p:sp>
      <p:sp>
        <p:nvSpPr>
          <p:cNvPr id="8" name="Šipka dolů 7"/>
          <p:cNvSpPr/>
          <p:nvPr/>
        </p:nvSpPr>
        <p:spPr>
          <a:xfrm>
            <a:off x="2339752" y="2636912"/>
            <a:ext cx="144016" cy="24482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ovéPole 10"/>
          <p:cNvSpPr txBox="1"/>
          <p:nvPr/>
        </p:nvSpPr>
        <p:spPr>
          <a:xfrm>
            <a:off x="611560" y="1484784"/>
            <a:ext cx="1598194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Result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6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835696" y="548680"/>
            <a:ext cx="5582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cs-CZ" sz="5400" b="1" cap="none" spc="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33289" y="1772816"/>
            <a:ext cx="845949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If I </a:t>
            </a:r>
            <a:r>
              <a:rPr lang="en-GB" sz="4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met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him, I </a:t>
            </a:r>
            <a:r>
              <a:rPr lang="en-GB" sz="44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would/could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tell him.</a:t>
            </a:r>
          </a:p>
          <a:p>
            <a:pPr algn="ctr"/>
            <a:r>
              <a:rPr lang="en-GB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(Unreal Present Conditional)</a:t>
            </a:r>
            <a:endParaRPr lang="cs-CZ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42617" y="4149080"/>
            <a:ext cx="89653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If I </a:t>
            </a:r>
            <a:r>
              <a:rPr lang="en-GB" sz="36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had met</a:t>
            </a:r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him, I </a:t>
            </a:r>
            <a:r>
              <a:rPr lang="en-GB" sz="36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would/could have told </a:t>
            </a:r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him.</a:t>
            </a:r>
          </a:p>
          <a:p>
            <a:pPr algn="ctr"/>
            <a:r>
              <a:rPr lang="en-GB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(Unreal Past Conditional)</a:t>
            </a:r>
            <a:endParaRPr lang="cs-CZ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31381" y="5733256"/>
            <a:ext cx="35507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If + </a:t>
            </a:r>
            <a:r>
              <a:rPr lang="en-GB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Past Perfect tense</a:t>
            </a:r>
            <a:endParaRPr lang="cs-CZ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067946" y="5733256"/>
            <a:ext cx="48774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would/could </a:t>
            </a:r>
            <a:r>
              <a:rPr lang="en-GB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 Present Perfect</a:t>
            </a:r>
            <a:endParaRPr lang="cs-CZ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09630" y="476672"/>
            <a:ext cx="61225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000" b="1" cap="none" spc="0" dirty="0" smtClean="0">
                <a:ln/>
                <a:solidFill>
                  <a:srgbClr val="00B050"/>
                </a:solidFill>
                <a:effectLst/>
              </a:rPr>
              <a:t>Find the mistakes in </a:t>
            </a:r>
          </a:p>
          <a:p>
            <a:pPr algn="ctr"/>
            <a:r>
              <a:rPr lang="en-GB" sz="4000" b="1" cap="none" spc="0" dirty="0" smtClean="0">
                <a:ln/>
                <a:solidFill>
                  <a:srgbClr val="00B050"/>
                </a:solidFill>
                <a:effectLst/>
              </a:rPr>
              <a:t>the unreal past conditionals</a:t>
            </a:r>
            <a:endParaRPr lang="cs-CZ" sz="40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67544" y="2204864"/>
            <a:ext cx="812106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I would have money, I would have buy a car.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would have went there if you had called him.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he didn’t come, I would have to call him.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she left you, what would you do?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What would you have do if I didn’t come?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they had have enough money, would they have bought it?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he would came, I could have tell him about you.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If there wasn’t any water, I would have died.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 wouldn’t went there if he didn’t invite me.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would be slimmer if he hadn’t eat there junk food.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411</Words>
  <Application>Microsoft Office PowerPoint</Application>
  <PresentationFormat>Předvádění na obrazovce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9</cp:revision>
  <dcterms:created xsi:type="dcterms:W3CDTF">2014-02-16T10:50:19Z</dcterms:created>
  <dcterms:modified xsi:type="dcterms:W3CDTF">2014-04-14T18:32:11Z</dcterms:modified>
</cp:coreProperties>
</file>